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7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bissc.sit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8E5EAD-AD3E-5756-9BAE-C9E18EFD31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Как, почему и зачем учить детей финансовой грамотности?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3C0474A-FE27-C36E-9F1D-E7F697719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4990" y="4900474"/>
            <a:ext cx="1905441" cy="195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25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55333-02FA-EAB8-20D7-2D50A9FE8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38546"/>
            <a:ext cx="7729728" cy="942110"/>
          </a:xfrm>
        </p:spPr>
        <p:txBody>
          <a:bodyPr>
            <a:normAutofit/>
          </a:bodyPr>
          <a:lstStyle/>
          <a:p>
            <a:r>
              <a:rPr lang="ru-RU" b="0" i="0" dirty="0">
                <a:solidFill>
                  <a:srgbClr val="374151"/>
                </a:solidFill>
                <a:effectLst/>
                <a:latin typeface="Söhne"/>
              </a:rPr>
              <a:t>Что такое финансовая грамотность?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39906E-E8C6-3D0C-9607-0AE5E2AE6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9300" y="1936667"/>
            <a:ext cx="8833400" cy="3502854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Финансовая грамотность – это способность эффективно управлять своими финансами и принимать обоснованные финансовые решения.</a:t>
            </a:r>
          </a:p>
          <a:p>
            <a:pPr algn="just"/>
            <a:r>
              <a:rPr lang="ru-RU" sz="2400" dirty="0"/>
              <a:t>Основные понятия, связанные с финансами: доходы, расходы, бюджет, инвестирование, кредит, проценты и др.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9C96A26-1D37-8FAC-F907-A0E52FC5D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3787" y="4921333"/>
            <a:ext cx="1908213" cy="195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16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50C6E5-D0C9-834F-4897-9500DFA0E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604" y="352133"/>
            <a:ext cx="7729728" cy="92248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374151"/>
                </a:solidFill>
                <a:latin typeface="Söhne"/>
              </a:rPr>
              <a:t>Почему важно учить детей финансовой грамотности?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B19D95-BBAE-7F34-D95A-1A45CD72F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3" y="2046415"/>
            <a:ext cx="8934282" cy="5316348"/>
          </a:xfrm>
        </p:spPr>
        <p:txBody>
          <a:bodyPr>
            <a:noAutofit/>
          </a:bodyPr>
          <a:lstStyle/>
          <a:p>
            <a:pPr algn="just"/>
            <a:endParaRPr lang="ru-RU" sz="24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just"/>
            <a:r>
              <a:rPr lang="ru-RU" sz="2400" b="0" i="0" dirty="0">
                <a:solidFill>
                  <a:srgbClr val="374151"/>
                </a:solidFill>
                <a:effectLst/>
                <a:latin typeface="Söhne"/>
              </a:rPr>
              <a:t>Финансовая грамотность – ключевой навык для успешной адаптации в современном мире.</a:t>
            </a:r>
          </a:p>
          <a:p>
            <a:pPr algn="just"/>
            <a:r>
              <a:rPr lang="ru-RU" sz="2400" b="0" i="0" dirty="0">
                <a:solidFill>
                  <a:srgbClr val="374151"/>
                </a:solidFill>
                <a:effectLst/>
                <a:latin typeface="Söhne"/>
              </a:rPr>
              <a:t>Статистика: множество взрослых сталкиваются с финансовыми проблемами из-за незнания основных финансовых концепций.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5B628DD-D4F8-D8E6-1333-7F8FF8933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3787" y="4920989"/>
            <a:ext cx="1908213" cy="195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74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9A223C-ED62-297E-D925-26EEF729F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791" y="161128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Преимущества обучения финансовой грамотности в детском возрасте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66DF1E-1E00-3D89-0435-04CB8EA87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869" y="1710708"/>
            <a:ext cx="9582174" cy="4750127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Развитие ответственного отношения к финансам с ранних лет.</a:t>
            </a:r>
          </a:p>
          <a:p>
            <a:pPr algn="just"/>
            <a:r>
              <a:rPr lang="ru-RU" sz="2800" dirty="0"/>
              <a:t>Формирование навыков управления деньгами и планирования бюджета.</a:t>
            </a:r>
          </a:p>
          <a:p>
            <a:pPr algn="just"/>
            <a:r>
              <a:rPr lang="ru-RU" sz="2800" dirty="0"/>
              <a:t>Подготовка к будущим финансовым решениям, таким как покупка жилья, образование, пенсионное обеспечение.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A69CC2C-B0C3-5B55-C7D3-5A0404E8E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1043" y="4901014"/>
            <a:ext cx="1908213" cy="195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26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9D9306-7987-6F3C-D079-3F54B23A4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9093" y="88777"/>
            <a:ext cx="7729728" cy="788678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темы обучения финансовой грамотности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4C1C13-503F-0902-042B-625678B1C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841" y="1691774"/>
            <a:ext cx="10573305" cy="5010868"/>
          </a:xfrm>
        </p:spPr>
        <p:txBody>
          <a:bodyPr>
            <a:normAutofit/>
          </a:bodyPr>
          <a:lstStyle/>
          <a:p>
            <a:r>
              <a:rPr lang="ru-RU" sz="2400" dirty="0"/>
              <a:t>Бюджетирование и планирование расходов: учить детей определять приоритеты и следить за своими деньгами.</a:t>
            </a:r>
          </a:p>
          <a:p>
            <a:r>
              <a:rPr lang="ru-RU" sz="2400" dirty="0"/>
              <a:t>Основы инвестирования и сбережений: объяснить, как сберегать деньги и делать их работать.</a:t>
            </a:r>
          </a:p>
          <a:p>
            <a:r>
              <a:rPr lang="ru-RU" sz="2400" dirty="0"/>
              <a:t>Понимание процентов, кредитов и долгов: раскрыть понятия, чтобы дети могли принимать обдуманные решения о займах и кредитах.</a:t>
            </a:r>
          </a:p>
          <a:p>
            <a:r>
              <a:rPr lang="ru-RU" sz="2400" dirty="0"/>
              <a:t>Практические уроки о торговле и предпринимательстве: вдохновить на предпринимательский дух и понимание, как функционируют бизнесы.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59CD05A-AB2B-C2C7-73FA-9559EEFEE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3787" y="4901014"/>
            <a:ext cx="1908213" cy="195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892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503491D-523C-0452-60F6-E23F5B604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600" dirty="0">
                <a:hlinkClick r:id="rId2"/>
              </a:rPr>
              <a:t>https://www.bissc.site</a:t>
            </a:r>
            <a:endParaRPr lang="ru-RU" sz="3600" dirty="0"/>
          </a:p>
          <a:p>
            <a:endParaRPr lang="ru-RU" sz="3600" dirty="0"/>
          </a:p>
          <a:p>
            <a:r>
              <a:rPr lang="ru-RU" sz="3600" dirty="0"/>
              <a:t>Записи вебинаров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F9D4962-86A7-BA59-B0B7-3F231F00A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1814" y="5029041"/>
            <a:ext cx="1780186" cy="182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637492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134</TotalTime>
  <Words>208</Words>
  <Application>Microsoft Office PowerPoint</Application>
  <PresentationFormat>Широкоэкранный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Corbel</vt:lpstr>
      <vt:lpstr>Gill Sans MT</vt:lpstr>
      <vt:lpstr>Söhne</vt:lpstr>
      <vt:lpstr>Посылка</vt:lpstr>
      <vt:lpstr>Как, почему и зачем учить детей финансовой грамотности?</vt:lpstr>
      <vt:lpstr>Что такое финансовая грамотность?</vt:lpstr>
      <vt:lpstr>Почему важно учить детей финансовой грамотности? </vt:lpstr>
      <vt:lpstr>Преимущества обучения финансовой грамотности в детском возрасте</vt:lpstr>
      <vt:lpstr>Основные темы обучения финансовой грамотности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Гаджеты в жизни детей - Детский тайм-менеджмент</dc:title>
  <dc:creator>LadyD</dc:creator>
  <cp:lastModifiedBy>LadyD</cp:lastModifiedBy>
  <cp:revision>7</cp:revision>
  <dcterms:created xsi:type="dcterms:W3CDTF">2023-05-25T03:39:57Z</dcterms:created>
  <dcterms:modified xsi:type="dcterms:W3CDTF">2023-08-09T06:00:18Z</dcterms:modified>
</cp:coreProperties>
</file>