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issc.si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E5EAD-AD3E-5756-9BAE-C9E18EFD31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Поддержка родителей </a:t>
            </a:r>
            <a:r>
              <a:rPr lang="ru-RU"/>
              <a:t>и детей </a:t>
            </a:r>
            <a:r>
              <a:rPr lang="ru-RU" dirty="0"/>
              <a:t>с особыми потребностями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C0474A-FE27-C36E-9F1D-E7F697719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990" y="4900474"/>
            <a:ext cx="1905441" cy="195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5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55333-02FA-EAB8-20D7-2D50A9FE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1741"/>
            <a:ext cx="7729728" cy="828224"/>
          </a:xfrm>
        </p:spPr>
        <p:txBody>
          <a:bodyPr>
            <a:normAutofit fontScale="90000"/>
          </a:bodyPr>
          <a:lstStyle/>
          <a:p>
            <a:r>
              <a:rPr lang="ru-RU" dirty="0"/>
              <a:t>Важность понимания и поддержки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39906E-E8C6-3D0C-9607-0AE5E2AE6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011" y="1584171"/>
            <a:ext cx="8833400" cy="3828337"/>
          </a:xfrm>
        </p:spPr>
        <p:txBody>
          <a:bodyPr>
            <a:noAutofit/>
          </a:bodyPr>
          <a:lstStyle/>
          <a:p>
            <a:pPr algn="just"/>
            <a:endParaRPr lang="ru-RU" sz="2400" dirty="0"/>
          </a:p>
          <a:p>
            <a:pPr algn="just"/>
            <a:r>
              <a:rPr lang="ru-RU" sz="2400" dirty="0"/>
              <a:t>Родители детей с особыми потребностями часто сталкиваются с дополнительными вызовами и стрессом.</a:t>
            </a:r>
          </a:p>
          <a:p>
            <a:pPr algn="just"/>
            <a:r>
              <a:rPr lang="ru-RU" sz="2400" dirty="0"/>
              <a:t>Важно понимать, что каждый ребенок уникален, и каждый заслуживает поддержки и заботы.</a:t>
            </a:r>
          </a:p>
          <a:p>
            <a:pPr algn="just"/>
            <a:r>
              <a:rPr lang="ru-RU" sz="2400" dirty="0"/>
              <a:t>Поддержка семей с особыми потребностями способствует созданию инклюзивного общества и благополучному будущему для всех.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9C96A26-1D37-8FAC-F907-A0E52FC5D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87" y="4921333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6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0C6E5-D0C9-834F-4897-9500DFA0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604" y="352133"/>
            <a:ext cx="7729728" cy="73775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374151"/>
                </a:solidFill>
                <a:latin typeface="Söhne"/>
              </a:rPr>
              <a:t>Виды особых потребностей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19D95-BBAE-7F34-D95A-1A45CD72F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2046415"/>
            <a:ext cx="8269264" cy="5316348"/>
          </a:xfrm>
        </p:spPr>
        <p:txBody>
          <a:bodyPr>
            <a:noAutofit/>
          </a:bodyPr>
          <a:lstStyle/>
          <a:p>
            <a:pPr algn="just"/>
            <a:r>
              <a:rPr lang="ru-RU" sz="2400" b="0" i="0" dirty="0">
                <a:solidFill>
                  <a:srgbClr val="374151"/>
                </a:solidFill>
                <a:effectLst/>
                <a:latin typeface="Söhne"/>
              </a:rPr>
              <a:t>Физические: ограничения подвижности, хронические заболевания и др.</a:t>
            </a:r>
          </a:p>
          <a:p>
            <a:pPr algn="just"/>
            <a:r>
              <a:rPr lang="ru-RU" sz="2400" b="0" i="0" dirty="0">
                <a:solidFill>
                  <a:srgbClr val="374151"/>
                </a:solidFill>
                <a:effectLst/>
                <a:latin typeface="Söhne"/>
              </a:rPr>
              <a:t>Умственные: задержка развития, аутизм, дислексия и др.</a:t>
            </a:r>
          </a:p>
          <a:p>
            <a:pPr algn="just"/>
            <a:r>
              <a:rPr lang="ru-RU" sz="2400" b="0" i="0" dirty="0">
                <a:solidFill>
                  <a:srgbClr val="374151"/>
                </a:solidFill>
                <a:effectLst/>
                <a:latin typeface="Söhne"/>
              </a:rPr>
              <a:t>Эмоциональные: проблемы поведения, тревожные расстройства и др.</a:t>
            </a:r>
          </a:p>
          <a:p>
            <a:pPr algn="just"/>
            <a:r>
              <a:rPr lang="ru-RU" sz="2400" b="0" i="0" dirty="0">
                <a:solidFill>
                  <a:srgbClr val="374151"/>
                </a:solidFill>
                <a:effectLst/>
                <a:latin typeface="Söhne"/>
              </a:rPr>
              <a:t>Развитие: задержка речи, нарушения координации и др.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B628DD-D4F8-D8E6-1333-7F8FF8933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87" y="4920989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4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A223C-ED62-297E-D925-26EEF729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74944"/>
          </a:xfrm>
        </p:spPr>
        <p:txBody>
          <a:bodyPr>
            <a:normAutofit/>
          </a:bodyPr>
          <a:lstStyle/>
          <a:p>
            <a:r>
              <a:rPr lang="ru-RU" dirty="0"/>
              <a:t>Поддержка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66DF1E-1E00-3D89-0435-04CB8EA87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247" y="2638044"/>
            <a:ext cx="8309617" cy="377163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Предоставление информации о потребностях и доступных ресурсах.</a:t>
            </a:r>
          </a:p>
          <a:p>
            <a:pPr algn="just"/>
            <a:r>
              <a:rPr lang="ru-RU" dirty="0"/>
              <a:t>Психологическая поддержка и консультирование.</a:t>
            </a:r>
          </a:p>
          <a:p>
            <a:pPr algn="just"/>
            <a:r>
              <a:rPr lang="ru-RU" dirty="0"/>
              <a:t>Родительские группы поддержки и обмен опытом.</a:t>
            </a:r>
          </a:p>
          <a:p>
            <a:pPr algn="just"/>
            <a:r>
              <a:rPr lang="ru-RU" dirty="0"/>
              <a:t>Обучение и тренинги для родителей по взаимодействию с детьми.</a:t>
            </a:r>
          </a:p>
          <a:p>
            <a:pPr algn="just"/>
            <a:r>
              <a:rPr lang="ru-RU" dirty="0"/>
              <a:t>Помощь в создании индивидуальных образовательных планов и программ.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69CC2C-B0C3-5B55-C7D3-5A0404E8E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043" y="4901014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2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D9306-7987-6F3C-D079-3F54B23A4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093" y="88777"/>
            <a:ext cx="7729728" cy="1602996"/>
          </a:xfrm>
        </p:spPr>
        <p:txBody>
          <a:bodyPr>
            <a:normAutofit/>
          </a:bodyPr>
          <a:lstStyle/>
          <a:p>
            <a:r>
              <a:rPr lang="ru-RU" dirty="0"/>
              <a:t>Роль школы и образовательных учреждений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C1C13-503F-0902-042B-625678B1C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23" y="2661592"/>
            <a:ext cx="10573305" cy="3656081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Создание инклюзивных образовательных программ и среды.</a:t>
            </a:r>
          </a:p>
          <a:p>
            <a:pPr algn="just"/>
            <a:r>
              <a:rPr lang="ru-RU" sz="2400" dirty="0"/>
              <a:t>Предоставление специализированных учителей и помощников.</a:t>
            </a:r>
          </a:p>
          <a:p>
            <a:pPr algn="just"/>
            <a:r>
              <a:rPr lang="ru-RU" sz="2400" dirty="0"/>
              <a:t>Организация дополнительных уроков и поддержки.</a:t>
            </a:r>
          </a:p>
          <a:p>
            <a:pPr algn="just"/>
            <a:r>
              <a:rPr lang="ru-RU" sz="2400" dirty="0"/>
              <a:t>Содействие взаимодействию родителей и учителей для лучшего понимания потребностей ребенка.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9CD05A-AB2B-C2C7-73FA-9559EEFEE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87" y="4901014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9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03491D-523C-0452-60F6-E23F5B604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dirty="0">
                <a:hlinkClick r:id="rId2"/>
              </a:rPr>
              <a:t>https://www.bissc.site</a:t>
            </a:r>
            <a:endParaRPr lang="ru-RU" sz="3600" dirty="0"/>
          </a:p>
          <a:p>
            <a:endParaRPr lang="ru-RU" sz="3600" dirty="0"/>
          </a:p>
          <a:p>
            <a:r>
              <a:rPr lang="ru-RU" sz="3600" dirty="0"/>
              <a:t>Записи вебинаров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F9D4962-86A7-BA59-B0B7-3F231F00A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1814" y="5029041"/>
            <a:ext cx="1780186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37492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96</TotalTime>
  <Words>184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Söhne</vt:lpstr>
      <vt:lpstr>Посылка</vt:lpstr>
      <vt:lpstr>Поддержка родителей и детей с особыми потребностями</vt:lpstr>
      <vt:lpstr>Важность понимания и поддержки</vt:lpstr>
      <vt:lpstr>Виды особых потребностей</vt:lpstr>
      <vt:lpstr>Поддержка родителей</vt:lpstr>
      <vt:lpstr>Роль школы и образовательных учреждений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Гаджеты в жизни детей - Детский тайм-менеджмент</dc:title>
  <dc:creator>LadyD</dc:creator>
  <cp:lastModifiedBy>LadyD</cp:lastModifiedBy>
  <cp:revision>5</cp:revision>
  <dcterms:created xsi:type="dcterms:W3CDTF">2023-05-25T03:39:57Z</dcterms:created>
  <dcterms:modified xsi:type="dcterms:W3CDTF">2023-07-29T01:19:16Z</dcterms:modified>
</cp:coreProperties>
</file>