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bissc.sit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8E5EAD-AD3E-5756-9BAE-C9E18EFD31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Гаджеты в жизни детей - Детский тайм-менеджмент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3C0474A-FE27-C36E-9F1D-E7F697719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4990" y="4900474"/>
            <a:ext cx="1905441" cy="195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5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55333-02FA-EAB8-20D7-2D50A9FE8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81740"/>
            <a:ext cx="7729728" cy="1518081"/>
          </a:xfrm>
        </p:spPr>
        <p:txBody>
          <a:bodyPr>
            <a:normAutofit fontScale="90000"/>
          </a:bodyPr>
          <a:lstStyle/>
          <a:p>
            <a:r>
              <a:rPr lang="ru-RU" dirty="0"/>
              <a:t>Определение гаджетов и детского тайм-менеджмента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39906E-E8C6-3D0C-9607-0AE5E2AE6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066" y="2396972"/>
            <a:ext cx="8833400" cy="3502854"/>
          </a:xfrm>
        </p:spPr>
        <p:txBody>
          <a:bodyPr>
            <a:normAutofit/>
          </a:bodyPr>
          <a:lstStyle/>
          <a:p>
            <a:r>
              <a:rPr lang="ru-RU" dirty="0"/>
              <a:t>Гаджеты - это электронные устройства, которые предоставляют различные функции и возможности для использования.</a:t>
            </a:r>
          </a:p>
          <a:p>
            <a:r>
              <a:rPr lang="ru-RU" dirty="0"/>
              <a:t>Они включают смартфоны, планшеты, компьютеры, игровые приставки и другие подобные устройства.</a:t>
            </a:r>
          </a:p>
          <a:p>
            <a:endParaRPr lang="ru-RU" dirty="0"/>
          </a:p>
          <a:p>
            <a:r>
              <a:rPr lang="ru-RU" dirty="0"/>
              <a:t>Детский тайм-менеджмент - это систематический подход к управлению временем, который разработан специально для детей.</a:t>
            </a:r>
          </a:p>
          <a:p>
            <a:r>
              <a:rPr lang="ru-RU" dirty="0"/>
              <a:t>Он включает в себя планирование активностей, установление ограничений и поддержку баланса между использованием гаджетов и другими видами деятельности.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9C96A26-1D37-8FAC-F907-A0E52FC5D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3787" y="4921333"/>
            <a:ext cx="1908213" cy="19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16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0C6E5-D0C9-834F-4897-9500DFA0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Влияние гаджетов на детей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B19D95-BBAE-7F34-D95A-1A45CD72F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47346"/>
          </a:xfrm>
        </p:spPr>
        <p:txBody>
          <a:bodyPr>
            <a:noAutofit/>
          </a:bodyPr>
          <a:lstStyle/>
          <a:p>
            <a:r>
              <a:rPr lang="ru-RU" sz="3200" dirty="0"/>
              <a:t>Образование и доступ к информации</a:t>
            </a:r>
          </a:p>
          <a:p>
            <a:endParaRPr lang="ru-RU" sz="3200" dirty="0"/>
          </a:p>
          <a:p>
            <a:r>
              <a:rPr lang="ru-RU" sz="3200" dirty="0"/>
              <a:t>Развлечения и развлекательные приложения</a:t>
            </a:r>
          </a:p>
          <a:p>
            <a:endParaRPr lang="ru-RU" sz="3200" dirty="0"/>
          </a:p>
          <a:p>
            <a:r>
              <a:rPr lang="ru-RU" sz="3200" dirty="0"/>
              <a:t>Социальные взаимодействия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B628DD-D4F8-D8E6-1333-7F8FF8933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3787" y="4920989"/>
            <a:ext cx="1908213" cy="19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4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9A223C-ED62-297E-D925-26EEF729F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Детский тайм-менеджмент и его значимость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66DF1E-1E00-3D89-0435-04CB8EA87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247" y="2638044"/>
            <a:ext cx="8309617" cy="3771634"/>
          </a:xfrm>
        </p:spPr>
        <p:txBody>
          <a:bodyPr>
            <a:normAutofit/>
          </a:bodyPr>
          <a:lstStyle/>
          <a:p>
            <a:r>
              <a:rPr lang="ru-RU" dirty="0"/>
              <a:t>Детский тайм-менеджмент помогает детям развивать навыки планирования и организации своего времени.</a:t>
            </a:r>
          </a:p>
          <a:p>
            <a:endParaRPr lang="ru-RU" dirty="0"/>
          </a:p>
          <a:p>
            <a:r>
              <a:rPr lang="ru-RU" dirty="0"/>
              <a:t>Детский тайм-менеджмент включает в себя установление ограничений на использование гаджетов.</a:t>
            </a:r>
          </a:p>
          <a:p>
            <a:endParaRPr lang="ru-RU" dirty="0"/>
          </a:p>
          <a:p>
            <a:r>
              <a:rPr lang="ru-RU" dirty="0"/>
              <a:t>Часть детского тайм-менеджмента заключается в </a:t>
            </a:r>
            <a:r>
              <a:rPr lang="ru-RU" dirty="0" err="1"/>
              <a:t>предлагании</a:t>
            </a:r>
            <a:r>
              <a:rPr lang="ru-RU" dirty="0"/>
              <a:t> детям разнообразных альтернативных активностей вместо бездумного времяпрепровождения с гаджетами.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A69CC2C-B0C3-5B55-C7D3-5A0404E8E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1043" y="4901014"/>
            <a:ext cx="1908213" cy="19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2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D9306-7987-6F3C-D079-3F54B23A4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Практические советы по детскому тайм-менеджменту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4C1C13-503F-0902-042B-625678B1C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64597"/>
          </a:xfrm>
        </p:spPr>
        <p:txBody>
          <a:bodyPr>
            <a:normAutofit/>
          </a:bodyPr>
          <a:lstStyle/>
          <a:p>
            <a:r>
              <a:rPr lang="ru-RU" dirty="0"/>
              <a:t>Установите правила.</a:t>
            </a:r>
          </a:p>
          <a:p>
            <a:r>
              <a:rPr lang="ru-RU" dirty="0"/>
              <a:t>Ограничьте время, которое дети могут проводить с гаджетами в течение дня. </a:t>
            </a:r>
          </a:p>
          <a:p>
            <a:r>
              <a:rPr lang="ru-RU" dirty="0"/>
              <a:t>Установите правила о том, какие типы контента или приложений дети могут использовать. </a:t>
            </a:r>
          </a:p>
          <a:p>
            <a:r>
              <a:rPr lang="ru-RU" dirty="0"/>
              <a:t>Помогайте детям планировать свое время с гаджетами. </a:t>
            </a:r>
          </a:p>
          <a:p>
            <a:r>
              <a:rPr lang="ru-RU" dirty="0"/>
              <a:t>Ограничьте использование гаджетов во время семейных мероприятий и обедов, чтобы поощрить более активное общение и взаимодействие.</a:t>
            </a:r>
          </a:p>
          <a:p>
            <a:r>
              <a:rPr lang="ru-RU" dirty="0"/>
              <a:t>Будьте гибкими и адаптируйте правила в зависимости от возраста и потребностей ваших детей.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59CD05A-AB2B-C2C7-73FA-9559EEFEE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3787" y="4901014"/>
            <a:ext cx="1908213" cy="19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892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503491D-523C-0452-60F6-E23F5B604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600" dirty="0">
                <a:hlinkClick r:id="rId2"/>
              </a:rPr>
              <a:t>https://www.bissc.site</a:t>
            </a:r>
            <a:endParaRPr lang="ru-RU" sz="3600" dirty="0"/>
          </a:p>
          <a:p>
            <a:endParaRPr lang="ru-RU" sz="3600" dirty="0"/>
          </a:p>
          <a:p>
            <a:r>
              <a:rPr lang="ru-RU" sz="3600" dirty="0"/>
              <a:t>Записи вебинаров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F9D4962-86A7-BA59-B0B7-3F231F00A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1814" y="5029041"/>
            <a:ext cx="1780186" cy="182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637492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64</TotalTime>
  <Words>225</Words>
  <Application>Microsoft Office PowerPoint</Application>
  <PresentationFormat>Широкоэкранный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Corbel</vt:lpstr>
      <vt:lpstr>Gill Sans MT</vt:lpstr>
      <vt:lpstr>Посылка</vt:lpstr>
      <vt:lpstr>Гаджеты в жизни детей - Детский тайм-менеджмент</vt:lpstr>
      <vt:lpstr>Определение гаджетов и детского тайм-менеджмента  </vt:lpstr>
      <vt:lpstr>Влияние гаджетов на детей</vt:lpstr>
      <vt:lpstr>Детский тайм-менеджмент и его значимость </vt:lpstr>
      <vt:lpstr>Практические советы по детскому тайм-менеджменту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Гаджеты в жизни детей - Детский тайм-менеджмент</dc:title>
  <dc:creator>LadyD</dc:creator>
  <cp:lastModifiedBy>LadyD</cp:lastModifiedBy>
  <cp:revision>1</cp:revision>
  <dcterms:created xsi:type="dcterms:W3CDTF">2023-05-25T03:39:57Z</dcterms:created>
  <dcterms:modified xsi:type="dcterms:W3CDTF">2023-05-25T04:44:49Z</dcterms:modified>
</cp:coreProperties>
</file>